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B0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B8EF-E7C8-480F-B522-CFFBA9AFB3DA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4331-C86B-4058-BA54-8ACC52D8CD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B8EF-E7C8-480F-B522-CFFBA9AFB3DA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4331-C86B-4058-BA54-8ACC52D8C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B8EF-E7C8-480F-B522-CFFBA9AFB3DA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4331-C86B-4058-BA54-8ACC52D8C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B8EF-E7C8-480F-B522-CFFBA9AFB3DA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4331-C86B-4058-BA54-8ACC52D8C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B8EF-E7C8-480F-B522-CFFBA9AFB3DA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0774331-C86B-4058-BA54-8ACC52D8C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B8EF-E7C8-480F-B522-CFFBA9AFB3DA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4331-C86B-4058-BA54-8ACC52D8C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B8EF-E7C8-480F-B522-CFFBA9AFB3DA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4331-C86B-4058-BA54-8ACC52D8C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B8EF-E7C8-480F-B522-CFFBA9AFB3DA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4331-C86B-4058-BA54-8ACC52D8C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B8EF-E7C8-480F-B522-CFFBA9AFB3DA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4331-C86B-4058-BA54-8ACC52D8C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B8EF-E7C8-480F-B522-CFFBA9AFB3DA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4331-C86B-4058-BA54-8ACC52D8C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B8EF-E7C8-480F-B522-CFFBA9AFB3DA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4331-C86B-4058-BA54-8ACC52D8C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3EDB8EF-E7C8-480F-B522-CFFBA9AFB3DA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0774331-C86B-4058-BA54-8ACC52D8C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¡Verb Mania!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CHARTS!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CONJUGATE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390650">
                <a:tc gridSpan="2">
                  <a:txBody>
                    <a:bodyPr/>
                    <a:lstStyle/>
                    <a:p>
                      <a:r>
                        <a:rPr lang="en-US" sz="8000" dirty="0" smtClean="0"/>
                        <a:t>          </a:t>
                      </a:r>
                      <a:r>
                        <a:rPr lang="en-US" sz="8000" dirty="0" err="1" smtClean="0"/>
                        <a:t>Poder</a:t>
                      </a:r>
                      <a:endParaRPr lang="en-US" sz="8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Puedo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Podemos</a:t>
                      </a:r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Puedes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Podéis</a:t>
                      </a:r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Puede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pueden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CONJUGATE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390650">
                <a:tc gridSpan="2">
                  <a:txBody>
                    <a:bodyPr/>
                    <a:lstStyle/>
                    <a:p>
                      <a:r>
                        <a:rPr lang="en-US" sz="8000" dirty="0" smtClean="0"/>
                        <a:t>        </a:t>
                      </a:r>
                      <a:r>
                        <a:rPr lang="en-US" sz="8000" dirty="0" err="1" smtClean="0"/>
                        <a:t>dormir</a:t>
                      </a:r>
                      <a:endParaRPr lang="en-US" sz="8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Duermo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Dormimos</a:t>
                      </a:r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Duermes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Dormís</a:t>
                      </a:r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Duerme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duermen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CONJUGATE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390650">
                <a:tc gridSpan="2">
                  <a:txBody>
                    <a:bodyPr/>
                    <a:lstStyle/>
                    <a:p>
                      <a:r>
                        <a:rPr lang="en-US" sz="8000" dirty="0" smtClean="0"/>
                        <a:t>         </a:t>
                      </a:r>
                      <a:r>
                        <a:rPr lang="en-US" sz="8000" dirty="0" err="1" smtClean="0"/>
                        <a:t>Cerrar</a:t>
                      </a:r>
                      <a:endParaRPr lang="en-US" sz="8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Cierro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Cerramos</a:t>
                      </a:r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Cierras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Cerráis</a:t>
                      </a:r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Cierra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cierran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CONJUGATE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390650">
                <a:tc gridSpan="2">
                  <a:txBody>
                    <a:bodyPr/>
                    <a:lstStyle/>
                    <a:p>
                      <a:r>
                        <a:rPr lang="en-US" sz="8000" dirty="0" smtClean="0"/>
                        <a:t>        </a:t>
                      </a:r>
                      <a:r>
                        <a:rPr lang="en-US" sz="8000" dirty="0" err="1" smtClean="0"/>
                        <a:t>Empezar</a:t>
                      </a:r>
                      <a:endParaRPr lang="en-US" sz="8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Empiezo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Empezamos</a:t>
                      </a:r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Empiezas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Empezáis</a:t>
                      </a:r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Empieza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empiezan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CONJUGATE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390650">
                <a:tc gridSpan="2">
                  <a:txBody>
                    <a:bodyPr/>
                    <a:lstStyle/>
                    <a:p>
                      <a:r>
                        <a:rPr lang="en-US" sz="8000" dirty="0" smtClean="0"/>
                        <a:t>         </a:t>
                      </a:r>
                      <a:r>
                        <a:rPr lang="en-US" sz="8000" dirty="0" err="1" smtClean="0"/>
                        <a:t>Nevar</a:t>
                      </a:r>
                      <a:endParaRPr lang="en-US" sz="8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Nieva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CONJUGATE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390650">
                <a:tc gridSpan="2">
                  <a:txBody>
                    <a:bodyPr/>
                    <a:lstStyle/>
                    <a:p>
                      <a:r>
                        <a:rPr lang="en-US" sz="8000" dirty="0" smtClean="0"/>
                        <a:t>         </a:t>
                      </a:r>
                      <a:r>
                        <a:rPr lang="en-US" sz="8000" dirty="0" err="1" smtClean="0"/>
                        <a:t>Pensar</a:t>
                      </a:r>
                      <a:endParaRPr lang="en-US" sz="8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Pienso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Pensamos</a:t>
                      </a:r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Piensas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Pensáis</a:t>
                      </a:r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Piensa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piensan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CONJUGATE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390650">
                <a:tc gridSpan="2">
                  <a:txBody>
                    <a:bodyPr/>
                    <a:lstStyle/>
                    <a:p>
                      <a:r>
                        <a:rPr lang="en-US" sz="8000" dirty="0" smtClean="0"/>
                        <a:t>        </a:t>
                      </a:r>
                      <a:r>
                        <a:rPr lang="en-US" sz="8000" dirty="0" err="1" smtClean="0"/>
                        <a:t>Querer</a:t>
                      </a:r>
                      <a:endParaRPr lang="en-US" sz="8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Quiero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Queremos</a:t>
                      </a:r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Quieres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Queréis</a:t>
                      </a:r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Quiere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quieren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CONJUGATE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390650">
                <a:tc gridSpan="2">
                  <a:txBody>
                    <a:bodyPr/>
                    <a:lstStyle/>
                    <a:p>
                      <a:r>
                        <a:rPr lang="en-US" sz="8000" dirty="0" smtClean="0"/>
                        <a:t>        </a:t>
                      </a:r>
                      <a:r>
                        <a:rPr lang="en-US" sz="8000" dirty="0" err="1" smtClean="0"/>
                        <a:t>Preferir</a:t>
                      </a:r>
                      <a:endParaRPr lang="en-US" sz="8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Prefiero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Preferimos</a:t>
                      </a:r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Prefieres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Preferís</a:t>
                      </a:r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Prefiere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prefieren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CONJUGATE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390650">
                <a:tc gridSpan="2">
                  <a:txBody>
                    <a:bodyPr/>
                    <a:lstStyle/>
                    <a:p>
                      <a:r>
                        <a:rPr lang="en-US" sz="8000" dirty="0" smtClean="0"/>
                        <a:t>          </a:t>
                      </a:r>
                      <a:r>
                        <a:rPr lang="en-US" sz="8000" dirty="0" err="1" smtClean="0"/>
                        <a:t>sentir</a:t>
                      </a:r>
                      <a:endParaRPr lang="en-US" sz="8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Siento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Sentimos</a:t>
                      </a:r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Sientes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Sentís</a:t>
                      </a:r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Siente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sienten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CONJUGATE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390650">
                <a:tc gridSpan="2">
                  <a:txBody>
                    <a:bodyPr/>
                    <a:lstStyle/>
                    <a:p>
                      <a:r>
                        <a:rPr lang="en-US" sz="8000" dirty="0" smtClean="0"/>
                        <a:t>          </a:t>
                      </a:r>
                      <a:r>
                        <a:rPr lang="en-US" sz="8000" dirty="0" err="1" smtClean="0"/>
                        <a:t>Pedir</a:t>
                      </a:r>
                      <a:endParaRPr lang="en-US" sz="8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Pido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Pedimos</a:t>
                      </a:r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Pides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Pedís</a:t>
                      </a:r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Pide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piden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CONJUGATE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390650">
                <a:tc gridSpan="2">
                  <a:txBody>
                    <a:bodyPr/>
                    <a:lstStyle/>
                    <a:p>
                      <a:r>
                        <a:rPr lang="en-US" sz="8000" dirty="0" smtClean="0"/>
                        <a:t>-</a:t>
                      </a:r>
                      <a:r>
                        <a:rPr lang="en-US" sz="8000" dirty="0" err="1" smtClean="0"/>
                        <a:t>ar</a:t>
                      </a:r>
                      <a:r>
                        <a:rPr lang="en-US" sz="8000" baseline="0" dirty="0" smtClean="0"/>
                        <a:t> verb endings</a:t>
                      </a:r>
                      <a:endParaRPr lang="en-US" sz="8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8000" dirty="0" smtClean="0"/>
                        <a:t>o</a:t>
                      </a:r>
                      <a:endParaRPr lang="en-US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0" dirty="0" err="1" smtClean="0"/>
                        <a:t>amos</a:t>
                      </a:r>
                      <a:endParaRPr lang="en-US" sz="80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8000" dirty="0" smtClean="0"/>
                        <a:t>as</a:t>
                      </a:r>
                      <a:endParaRPr lang="en-US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0" dirty="0" err="1" smtClean="0"/>
                        <a:t>áis</a:t>
                      </a:r>
                      <a:endParaRPr lang="en-US" sz="80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8000" dirty="0" smtClean="0"/>
                        <a:t>a</a:t>
                      </a:r>
                      <a:endParaRPr lang="en-US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0" dirty="0" smtClean="0"/>
                        <a:t>an</a:t>
                      </a:r>
                      <a:endParaRPr lang="en-US" sz="8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CONJUGATE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390650">
                <a:tc gridSpan="2">
                  <a:txBody>
                    <a:bodyPr/>
                    <a:lstStyle/>
                    <a:p>
                      <a:r>
                        <a:rPr lang="en-US" sz="8000" smtClean="0"/>
                        <a:t>           servir</a:t>
                      </a:r>
                      <a:endParaRPr lang="en-US" sz="8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sirvo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servimos</a:t>
                      </a:r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sirves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servís</a:t>
                      </a:r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sirve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sirven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CONJUGATE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390650">
                <a:tc gridSpan="2">
                  <a:txBody>
                    <a:bodyPr/>
                    <a:lstStyle/>
                    <a:p>
                      <a:r>
                        <a:rPr lang="en-US" sz="8000" dirty="0" smtClean="0"/>
                        <a:t>           </a:t>
                      </a:r>
                      <a:r>
                        <a:rPr lang="en-US" sz="8000" dirty="0" err="1" smtClean="0"/>
                        <a:t>aburrir</a:t>
                      </a:r>
                      <a:endParaRPr lang="en-US" sz="8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Me </a:t>
                      </a:r>
                      <a:r>
                        <a:rPr lang="en-US" sz="4800" dirty="0" err="1" smtClean="0"/>
                        <a:t>aburre</a:t>
                      </a:r>
                      <a:r>
                        <a:rPr lang="en-US" sz="4800" dirty="0" smtClean="0"/>
                        <a:t>(n)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nos</a:t>
                      </a:r>
                      <a:r>
                        <a:rPr lang="en-US" sz="4800" dirty="0" smtClean="0"/>
                        <a:t> </a:t>
                      </a:r>
                      <a:r>
                        <a:rPr lang="en-US" sz="4800" dirty="0" err="1" smtClean="0"/>
                        <a:t>aburre</a:t>
                      </a:r>
                      <a:r>
                        <a:rPr lang="en-US" sz="4800" dirty="0" smtClean="0"/>
                        <a:t>(n)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te</a:t>
                      </a:r>
                      <a:r>
                        <a:rPr lang="en-US" sz="4800" dirty="0" smtClean="0"/>
                        <a:t> </a:t>
                      </a:r>
                      <a:r>
                        <a:rPr lang="en-US" sz="4800" dirty="0" err="1" smtClean="0"/>
                        <a:t>aburre</a:t>
                      </a:r>
                      <a:r>
                        <a:rPr lang="en-US" sz="4800" dirty="0" smtClean="0"/>
                        <a:t>(n)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os</a:t>
                      </a:r>
                      <a:r>
                        <a:rPr lang="en-US" sz="4800" dirty="0" smtClean="0"/>
                        <a:t> </a:t>
                      </a:r>
                      <a:r>
                        <a:rPr lang="en-US" sz="4800" dirty="0" err="1" smtClean="0"/>
                        <a:t>aburre</a:t>
                      </a:r>
                      <a:r>
                        <a:rPr lang="en-US" sz="4800" dirty="0" smtClean="0"/>
                        <a:t>(n)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le </a:t>
                      </a:r>
                      <a:r>
                        <a:rPr lang="en-US" sz="4800" dirty="0" err="1" smtClean="0"/>
                        <a:t>aburre</a:t>
                      </a:r>
                      <a:r>
                        <a:rPr lang="en-US" sz="4800" dirty="0" smtClean="0"/>
                        <a:t>(n)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les </a:t>
                      </a:r>
                      <a:r>
                        <a:rPr lang="en-US" sz="4800" dirty="0" err="1" smtClean="0"/>
                        <a:t>aburre</a:t>
                      </a:r>
                      <a:r>
                        <a:rPr lang="en-US" sz="4800" dirty="0" smtClean="0"/>
                        <a:t>(n)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CONJUGATE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390650">
                <a:tc gridSpan="2">
                  <a:txBody>
                    <a:bodyPr/>
                    <a:lstStyle/>
                    <a:p>
                      <a:r>
                        <a:rPr lang="en-US" sz="8000" dirty="0" smtClean="0"/>
                        <a:t>         </a:t>
                      </a:r>
                      <a:r>
                        <a:rPr lang="en-US" sz="8000" dirty="0" err="1" smtClean="0"/>
                        <a:t>encantar</a:t>
                      </a:r>
                      <a:endParaRPr lang="en-US" sz="8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Me </a:t>
                      </a:r>
                      <a:r>
                        <a:rPr lang="en-US" sz="4800" dirty="0" err="1" smtClean="0"/>
                        <a:t>encanta</a:t>
                      </a:r>
                      <a:r>
                        <a:rPr lang="en-US" sz="4800" dirty="0" smtClean="0"/>
                        <a:t>(n)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nos</a:t>
                      </a:r>
                      <a:r>
                        <a:rPr lang="en-US" sz="4400" dirty="0" smtClean="0"/>
                        <a:t> </a:t>
                      </a:r>
                      <a:r>
                        <a:rPr lang="en-US" sz="4400" dirty="0" err="1" smtClean="0"/>
                        <a:t>encanta</a:t>
                      </a:r>
                      <a:r>
                        <a:rPr lang="en-US" sz="4400" dirty="0" smtClean="0"/>
                        <a:t>(n)</a:t>
                      </a:r>
                      <a:endParaRPr lang="en-US" sz="4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te</a:t>
                      </a:r>
                      <a:r>
                        <a:rPr lang="en-US" sz="4800" dirty="0" smtClean="0"/>
                        <a:t> </a:t>
                      </a:r>
                      <a:r>
                        <a:rPr lang="en-US" sz="4800" dirty="0" err="1" smtClean="0"/>
                        <a:t>encanta</a:t>
                      </a:r>
                      <a:r>
                        <a:rPr lang="en-US" sz="4800" dirty="0" smtClean="0"/>
                        <a:t>(n)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Os </a:t>
                      </a:r>
                      <a:r>
                        <a:rPr lang="en-US" sz="4800" dirty="0" err="1" smtClean="0"/>
                        <a:t>encanta</a:t>
                      </a:r>
                      <a:r>
                        <a:rPr lang="en-US" sz="4800" dirty="0" smtClean="0"/>
                        <a:t>(n)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le </a:t>
                      </a:r>
                      <a:r>
                        <a:rPr lang="en-US" sz="4800" dirty="0" err="1" smtClean="0"/>
                        <a:t>encanta</a:t>
                      </a:r>
                      <a:r>
                        <a:rPr lang="en-US" sz="4800" dirty="0" smtClean="0"/>
                        <a:t>(n)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Les </a:t>
                      </a:r>
                      <a:r>
                        <a:rPr lang="en-US" sz="4800" dirty="0" err="1" smtClean="0"/>
                        <a:t>encanta</a:t>
                      </a:r>
                      <a:r>
                        <a:rPr lang="en-US" sz="4800" dirty="0" smtClean="0"/>
                        <a:t>(n)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CONJUGATE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390650">
                <a:tc gridSpan="2">
                  <a:txBody>
                    <a:bodyPr/>
                    <a:lstStyle/>
                    <a:p>
                      <a:r>
                        <a:rPr lang="en-US" sz="8000" dirty="0" smtClean="0"/>
                        <a:t>         </a:t>
                      </a:r>
                      <a:r>
                        <a:rPr lang="en-US" sz="8000" dirty="0" err="1" smtClean="0"/>
                        <a:t>faltar</a:t>
                      </a:r>
                      <a:endParaRPr lang="en-US" sz="8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Me </a:t>
                      </a:r>
                      <a:r>
                        <a:rPr lang="en-US" sz="4800" dirty="0" err="1" smtClean="0"/>
                        <a:t>falta</a:t>
                      </a:r>
                      <a:r>
                        <a:rPr lang="en-US" sz="4800" dirty="0" smtClean="0"/>
                        <a:t>(n)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nos</a:t>
                      </a:r>
                      <a:r>
                        <a:rPr lang="en-US" sz="4400" dirty="0" smtClean="0"/>
                        <a:t> </a:t>
                      </a:r>
                      <a:r>
                        <a:rPr lang="en-US" sz="4400" dirty="0" err="1" smtClean="0"/>
                        <a:t>falta</a:t>
                      </a:r>
                      <a:r>
                        <a:rPr lang="en-US" sz="4400" dirty="0" smtClean="0"/>
                        <a:t>(n)</a:t>
                      </a:r>
                      <a:endParaRPr lang="en-US" sz="4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te</a:t>
                      </a:r>
                      <a:r>
                        <a:rPr lang="en-US" sz="4800" dirty="0" smtClean="0"/>
                        <a:t> </a:t>
                      </a:r>
                      <a:r>
                        <a:rPr lang="en-US" sz="4800" dirty="0" err="1" smtClean="0"/>
                        <a:t>falta</a:t>
                      </a:r>
                      <a:r>
                        <a:rPr lang="en-US" sz="4800" dirty="0" smtClean="0"/>
                        <a:t>(n)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Os </a:t>
                      </a:r>
                      <a:r>
                        <a:rPr lang="en-US" sz="4800" dirty="0" err="1" smtClean="0"/>
                        <a:t>falta</a:t>
                      </a:r>
                      <a:r>
                        <a:rPr lang="en-US" sz="4800" dirty="0" smtClean="0"/>
                        <a:t>(n)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le </a:t>
                      </a:r>
                      <a:r>
                        <a:rPr lang="en-US" sz="4800" dirty="0" err="1" smtClean="0"/>
                        <a:t>falta</a:t>
                      </a:r>
                      <a:r>
                        <a:rPr lang="en-US" sz="4800" dirty="0" smtClean="0"/>
                        <a:t>(n)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Les </a:t>
                      </a:r>
                      <a:r>
                        <a:rPr lang="en-US" sz="4800" dirty="0" err="1" smtClean="0"/>
                        <a:t>falta</a:t>
                      </a:r>
                      <a:r>
                        <a:rPr lang="en-US" sz="4800" dirty="0" smtClean="0"/>
                        <a:t>(n)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CONJUGATE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390650">
                <a:tc gridSpan="2">
                  <a:txBody>
                    <a:bodyPr/>
                    <a:lstStyle/>
                    <a:p>
                      <a:r>
                        <a:rPr lang="en-US" sz="8000" dirty="0" smtClean="0"/>
                        <a:t>          </a:t>
                      </a:r>
                      <a:r>
                        <a:rPr lang="en-US" sz="8000" dirty="0" err="1" smtClean="0"/>
                        <a:t>gustar</a:t>
                      </a:r>
                      <a:endParaRPr lang="en-US" sz="8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Me </a:t>
                      </a:r>
                      <a:r>
                        <a:rPr lang="en-US" sz="4800" dirty="0" err="1" smtClean="0"/>
                        <a:t>gusta</a:t>
                      </a:r>
                      <a:r>
                        <a:rPr lang="en-US" sz="4800" dirty="0" smtClean="0"/>
                        <a:t>(n)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nos</a:t>
                      </a:r>
                      <a:r>
                        <a:rPr lang="en-US" sz="4400" dirty="0" smtClean="0"/>
                        <a:t> </a:t>
                      </a:r>
                      <a:r>
                        <a:rPr lang="en-US" sz="4400" dirty="0" err="1" smtClean="0"/>
                        <a:t>gusta</a:t>
                      </a:r>
                      <a:r>
                        <a:rPr lang="en-US" sz="4400" dirty="0" smtClean="0"/>
                        <a:t>(n)</a:t>
                      </a:r>
                      <a:endParaRPr lang="en-US" sz="4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te</a:t>
                      </a:r>
                      <a:r>
                        <a:rPr lang="en-US" sz="4800" dirty="0" smtClean="0"/>
                        <a:t> </a:t>
                      </a:r>
                      <a:r>
                        <a:rPr lang="en-US" sz="4800" dirty="0" err="1" smtClean="0"/>
                        <a:t>gusta</a:t>
                      </a:r>
                      <a:r>
                        <a:rPr lang="en-US" sz="4800" dirty="0" smtClean="0"/>
                        <a:t>(n)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Os </a:t>
                      </a:r>
                      <a:r>
                        <a:rPr lang="en-US" sz="4800" dirty="0" err="1" smtClean="0"/>
                        <a:t>gusta</a:t>
                      </a:r>
                      <a:r>
                        <a:rPr lang="en-US" sz="4800" dirty="0" smtClean="0"/>
                        <a:t>(n)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le </a:t>
                      </a:r>
                      <a:r>
                        <a:rPr lang="en-US" sz="4800" dirty="0" err="1" smtClean="0"/>
                        <a:t>gusta</a:t>
                      </a:r>
                      <a:r>
                        <a:rPr lang="en-US" sz="4800" dirty="0" smtClean="0"/>
                        <a:t>(n)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Les </a:t>
                      </a:r>
                      <a:r>
                        <a:rPr lang="en-US" sz="4800" dirty="0" err="1" smtClean="0"/>
                        <a:t>gusta</a:t>
                      </a:r>
                      <a:r>
                        <a:rPr lang="en-US" sz="4800" dirty="0" smtClean="0"/>
                        <a:t>(n)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CONJUGATE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390650">
                <a:tc gridSpan="2">
                  <a:txBody>
                    <a:bodyPr/>
                    <a:lstStyle/>
                    <a:p>
                      <a:r>
                        <a:rPr lang="en-US" sz="8000" dirty="0" smtClean="0"/>
                        <a:t>         </a:t>
                      </a:r>
                      <a:r>
                        <a:rPr lang="en-US" sz="8000" dirty="0" err="1" smtClean="0"/>
                        <a:t>interesar</a:t>
                      </a:r>
                      <a:endParaRPr lang="en-US" sz="8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Me </a:t>
                      </a:r>
                      <a:r>
                        <a:rPr lang="en-US" sz="4800" dirty="0" err="1" smtClean="0"/>
                        <a:t>interesa</a:t>
                      </a:r>
                      <a:r>
                        <a:rPr lang="en-US" sz="4800" dirty="0" smtClean="0"/>
                        <a:t>(n)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nos</a:t>
                      </a:r>
                      <a:r>
                        <a:rPr lang="en-US" sz="4400" dirty="0" smtClean="0"/>
                        <a:t> </a:t>
                      </a:r>
                      <a:r>
                        <a:rPr lang="en-US" sz="4400" dirty="0" err="1" smtClean="0"/>
                        <a:t>interesa</a:t>
                      </a:r>
                      <a:r>
                        <a:rPr lang="en-US" sz="4400" dirty="0" smtClean="0"/>
                        <a:t>(n)</a:t>
                      </a:r>
                      <a:endParaRPr lang="en-US" sz="4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te</a:t>
                      </a:r>
                      <a:r>
                        <a:rPr lang="en-US" sz="4800" dirty="0" smtClean="0"/>
                        <a:t> </a:t>
                      </a:r>
                      <a:r>
                        <a:rPr lang="en-US" sz="4800" dirty="0" err="1" smtClean="0"/>
                        <a:t>interesa</a:t>
                      </a:r>
                      <a:r>
                        <a:rPr lang="en-US" sz="4800" dirty="0" smtClean="0"/>
                        <a:t>(n)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Os </a:t>
                      </a:r>
                      <a:r>
                        <a:rPr lang="en-US" sz="4800" dirty="0" err="1" smtClean="0"/>
                        <a:t>interesa</a:t>
                      </a:r>
                      <a:r>
                        <a:rPr lang="en-US" sz="4800" dirty="0" smtClean="0"/>
                        <a:t>(n)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le </a:t>
                      </a:r>
                      <a:r>
                        <a:rPr lang="en-US" sz="4400" dirty="0" err="1" smtClean="0"/>
                        <a:t>interesa</a:t>
                      </a:r>
                      <a:r>
                        <a:rPr lang="en-US" sz="4400" dirty="0" smtClean="0"/>
                        <a:t>(n)</a:t>
                      </a:r>
                      <a:endParaRPr lang="en-US" sz="4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Les </a:t>
                      </a:r>
                      <a:r>
                        <a:rPr lang="en-US" sz="4400" dirty="0" err="1" smtClean="0"/>
                        <a:t>interesa</a:t>
                      </a:r>
                      <a:r>
                        <a:rPr lang="en-US" sz="4400" dirty="0" smtClean="0"/>
                        <a:t>(n)</a:t>
                      </a:r>
                      <a:endParaRPr lang="en-US" sz="4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CONJUGATE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604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390650">
                <a:tc gridSpan="2">
                  <a:txBody>
                    <a:bodyPr/>
                    <a:lstStyle/>
                    <a:p>
                      <a:r>
                        <a:rPr lang="en-US" sz="8000" dirty="0" smtClean="0"/>
                        <a:t>         </a:t>
                      </a:r>
                      <a:r>
                        <a:rPr lang="en-US" sz="8000" dirty="0" err="1" smtClean="0"/>
                        <a:t>conocer</a:t>
                      </a:r>
                      <a:endParaRPr lang="en-US" sz="8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Conozco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Conocemos</a:t>
                      </a:r>
                      <a:endParaRPr lang="en-US" sz="44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Conoces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Conocéis</a:t>
                      </a:r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Conoce</a:t>
                      </a:r>
                      <a:endParaRPr lang="en-US" sz="4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Conocen</a:t>
                      </a:r>
                      <a:endParaRPr lang="en-US" sz="4400" dirty="0" smtClean="0"/>
                    </a:p>
                    <a:p>
                      <a:endParaRPr lang="en-US" sz="4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CONJUGATE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390650">
                <a:tc gridSpan="2">
                  <a:txBody>
                    <a:bodyPr/>
                    <a:lstStyle/>
                    <a:p>
                      <a:r>
                        <a:rPr lang="en-US" sz="8000" dirty="0" smtClean="0"/>
                        <a:t>            </a:t>
                      </a:r>
                      <a:r>
                        <a:rPr lang="en-US" sz="8000" dirty="0" err="1" smtClean="0"/>
                        <a:t>dar</a:t>
                      </a:r>
                      <a:endParaRPr lang="en-US" sz="8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Doy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Damos</a:t>
                      </a:r>
                      <a:endParaRPr lang="en-US" sz="44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Das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Dais</a:t>
                      </a:r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Da</a:t>
                      </a:r>
                      <a:endParaRPr lang="en-US" sz="4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Dan</a:t>
                      </a:r>
                      <a:endParaRPr lang="en-US" sz="4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CONJUGATE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390650">
                <a:tc gridSpan="2">
                  <a:txBody>
                    <a:bodyPr/>
                    <a:lstStyle/>
                    <a:p>
                      <a:r>
                        <a:rPr lang="en-US" sz="8000" dirty="0" smtClean="0"/>
                        <a:t>            </a:t>
                      </a:r>
                      <a:r>
                        <a:rPr lang="en-US" sz="8000" dirty="0" err="1" smtClean="0"/>
                        <a:t>decir</a:t>
                      </a:r>
                      <a:endParaRPr lang="en-US" sz="8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Digo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Decimos</a:t>
                      </a:r>
                      <a:endParaRPr lang="en-US" sz="44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Dices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Decís</a:t>
                      </a:r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Dice</a:t>
                      </a:r>
                      <a:endParaRPr lang="en-US" sz="4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dicen</a:t>
                      </a:r>
                      <a:endParaRPr lang="en-US" sz="4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CONJUGATE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604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390650">
                <a:tc gridSpan="2">
                  <a:txBody>
                    <a:bodyPr/>
                    <a:lstStyle/>
                    <a:p>
                      <a:r>
                        <a:rPr lang="en-US" sz="8000" dirty="0" smtClean="0"/>
                        <a:t>            </a:t>
                      </a:r>
                      <a:r>
                        <a:rPr lang="en-US" sz="8000" dirty="0" err="1" smtClean="0"/>
                        <a:t>Estar</a:t>
                      </a:r>
                      <a:endParaRPr lang="en-US" sz="8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Estoy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Estamos</a:t>
                      </a:r>
                      <a:endParaRPr lang="en-US" sz="44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Estás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Estáis</a:t>
                      </a:r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Está</a:t>
                      </a:r>
                      <a:endParaRPr lang="en-US" sz="4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Están</a:t>
                      </a:r>
                      <a:endParaRPr lang="en-US" sz="4400" dirty="0" smtClean="0"/>
                    </a:p>
                    <a:p>
                      <a:endParaRPr lang="en-US" sz="4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CONJUGATE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390650">
                <a:tc gridSpan="2">
                  <a:txBody>
                    <a:bodyPr/>
                    <a:lstStyle/>
                    <a:p>
                      <a:r>
                        <a:rPr lang="en-US" sz="8000" dirty="0" smtClean="0"/>
                        <a:t>-</a:t>
                      </a:r>
                      <a:r>
                        <a:rPr lang="en-US" sz="8000" dirty="0" err="1" smtClean="0"/>
                        <a:t>er</a:t>
                      </a:r>
                      <a:r>
                        <a:rPr lang="en-US" sz="8000" dirty="0" smtClean="0"/>
                        <a:t> verb endings</a:t>
                      </a:r>
                      <a:endParaRPr lang="en-US" sz="8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5500" dirty="0" smtClean="0"/>
                        <a:t>o</a:t>
                      </a:r>
                      <a:endParaRPr lang="en-US" sz="5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500" dirty="0" err="1" smtClean="0"/>
                        <a:t>emos</a:t>
                      </a:r>
                      <a:endParaRPr lang="en-US" sz="55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5500" dirty="0" err="1" smtClean="0"/>
                        <a:t>es</a:t>
                      </a:r>
                      <a:endParaRPr lang="en-US" sz="5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500" dirty="0" err="1" smtClean="0"/>
                        <a:t>éis</a:t>
                      </a:r>
                      <a:endParaRPr lang="en-US" sz="55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5500" dirty="0" smtClean="0"/>
                        <a:t>e</a:t>
                      </a:r>
                      <a:endParaRPr lang="en-US" sz="5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500" dirty="0" smtClean="0"/>
                        <a:t>en</a:t>
                      </a:r>
                      <a:endParaRPr lang="en-US" sz="55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CONJUGATE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604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390650">
                <a:tc gridSpan="2">
                  <a:txBody>
                    <a:bodyPr/>
                    <a:lstStyle/>
                    <a:p>
                      <a:r>
                        <a:rPr lang="en-US" sz="8000" dirty="0" smtClean="0"/>
                        <a:t>           </a:t>
                      </a:r>
                      <a:r>
                        <a:rPr lang="en-US" sz="8000" dirty="0" err="1" smtClean="0"/>
                        <a:t>Hacer</a:t>
                      </a:r>
                      <a:endParaRPr lang="en-US" sz="8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Hago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Hacemos</a:t>
                      </a:r>
                      <a:endParaRPr lang="en-US" sz="44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Haces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Hacéis</a:t>
                      </a:r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Hace</a:t>
                      </a:r>
                      <a:endParaRPr lang="en-US" sz="4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Hacen</a:t>
                      </a:r>
                      <a:endParaRPr lang="en-US" sz="4400" dirty="0" smtClean="0"/>
                    </a:p>
                    <a:p>
                      <a:endParaRPr lang="en-US" sz="4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CONJUGATE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6275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390650">
                <a:tc gridSpan="2">
                  <a:txBody>
                    <a:bodyPr/>
                    <a:lstStyle/>
                    <a:p>
                      <a:r>
                        <a:rPr lang="en-US" sz="8000" dirty="0" smtClean="0"/>
                        <a:t>               </a:t>
                      </a:r>
                      <a:r>
                        <a:rPr lang="en-US" sz="8000" dirty="0" err="1" smtClean="0"/>
                        <a:t>Ir</a:t>
                      </a:r>
                      <a:endParaRPr lang="en-US" sz="8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Voy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Vamos</a:t>
                      </a:r>
                      <a:endParaRPr lang="en-US" sz="44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Vas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Vais</a:t>
                      </a:r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Va</a:t>
                      </a:r>
                      <a:endParaRPr lang="en-US" sz="4400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Van</a:t>
                      </a:r>
                    </a:p>
                    <a:p>
                      <a:endParaRPr lang="en-US" sz="4400" dirty="0" smtClean="0"/>
                    </a:p>
                    <a:p>
                      <a:endParaRPr lang="en-US" sz="4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CONJUGATE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604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390650">
                <a:tc gridSpan="2">
                  <a:txBody>
                    <a:bodyPr/>
                    <a:lstStyle/>
                    <a:p>
                      <a:r>
                        <a:rPr lang="en-US" sz="8000" dirty="0" smtClean="0"/>
                        <a:t>           </a:t>
                      </a:r>
                      <a:r>
                        <a:rPr lang="en-US" sz="8000" dirty="0" err="1" smtClean="0"/>
                        <a:t>poner</a:t>
                      </a:r>
                      <a:endParaRPr lang="en-US" sz="8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Pongo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Ponemos</a:t>
                      </a:r>
                      <a:endParaRPr lang="en-US" sz="44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Pones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Ponéis</a:t>
                      </a:r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Pone</a:t>
                      </a:r>
                      <a:endParaRPr lang="en-US" sz="4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Ponen</a:t>
                      </a:r>
                      <a:endParaRPr lang="en-US" sz="4400" dirty="0" smtClean="0"/>
                    </a:p>
                    <a:p>
                      <a:endParaRPr lang="en-US" sz="4400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CONJUGATE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604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390650">
                <a:tc gridSpan="2">
                  <a:txBody>
                    <a:bodyPr/>
                    <a:lstStyle/>
                    <a:p>
                      <a:r>
                        <a:rPr lang="en-US" sz="8000" dirty="0" smtClean="0"/>
                        <a:t>          saber</a:t>
                      </a:r>
                      <a:endParaRPr lang="en-US" sz="8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Sé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Sabemos</a:t>
                      </a:r>
                      <a:endParaRPr lang="en-US" sz="44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Sabes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Sabéis</a:t>
                      </a:r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Sabe</a:t>
                      </a:r>
                      <a:endParaRPr lang="en-US" sz="4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saben</a:t>
                      </a:r>
                      <a:endParaRPr lang="en-US" sz="4400" dirty="0" smtClean="0"/>
                    </a:p>
                    <a:p>
                      <a:endParaRPr lang="en-US" sz="4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CONJUGATE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604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390650">
                <a:tc gridSpan="2">
                  <a:txBody>
                    <a:bodyPr/>
                    <a:lstStyle/>
                    <a:p>
                      <a:r>
                        <a:rPr lang="en-US" sz="8000" dirty="0" smtClean="0"/>
                        <a:t>            </a:t>
                      </a:r>
                      <a:r>
                        <a:rPr lang="en-US" sz="8000" dirty="0" err="1" smtClean="0"/>
                        <a:t>salir</a:t>
                      </a:r>
                      <a:endParaRPr lang="en-US" sz="8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Salgo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Salimos</a:t>
                      </a:r>
                      <a:endParaRPr lang="en-US" sz="44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Sales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smtClean="0"/>
                        <a:t>Salís</a:t>
                      </a:r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Sale</a:t>
                      </a:r>
                      <a:endParaRPr lang="en-US" sz="4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salen</a:t>
                      </a:r>
                      <a:endParaRPr lang="en-US" sz="4400" dirty="0" smtClean="0"/>
                    </a:p>
                    <a:p>
                      <a:endParaRPr lang="en-US" sz="4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CONJUGATE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604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390650">
                <a:tc gridSpan="2">
                  <a:txBody>
                    <a:bodyPr/>
                    <a:lstStyle/>
                    <a:p>
                      <a:r>
                        <a:rPr lang="en-US" sz="8000" dirty="0" smtClean="0"/>
                        <a:t>             ser</a:t>
                      </a:r>
                      <a:endParaRPr lang="en-US" sz="8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Soy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Somos</a:t>
                      </a:r>
                      <a:endParaRPr lang="en-US" sz="44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Eres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Sois</a:t>
                      </a:r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Es</a:t>
                      </a:r>
                      <a:endParaRPr lang="en-US" sz="4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Son</a:t>
                      </a:r>
                    </a:p>
                    <a:p>
                      <a:endParaRPr lang="en-US" sz="4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CONJUGATE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604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390650">
                <a:tc gridSpan="2">
                  <a:txBody>
                    <a:bodyPr/>
                    <a:lstStyle/>
                    <a:p>
                      <a:r>
                        <a:rPr lang="en-US" sz="8000" dirty="0" smtClean="0"/>
                        <a:t>          </a:t>
                      </a:r>
                      <a:r>
                        <a:rPr lang="en-US" sz="8000" dirty="0" err="1" smtClean="0"/>
                        <a:t>tener</a:t>
                      </a:r>
                      <a:endParaRPr lang="en-US" sz="8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Tengo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Tenemos</a:t>
                      </a:r>
                      <a:endParaRPr lang="en-US" sz="44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Tienes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Tenéis</a:t>
                      </a:r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Tiene</a:t>
                      </a:r>
                      <a:endParaRPr lang="en-US" sz="4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tienen</a:t>
                      </a:r>
                      <a:endParaRPr lang="en-US" sz="4400" dirty="0" smtClean="0"/>
                    </a:p>
                    <a:p>
                      <a:endParaRPr lang="en-US" sz="4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CONJUGATE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604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390650">
                <a:tc gridSpan="2">
                  <a:txBody>
                    <a:bodyPr/>
                    <a:lstStyle/>
                    <a:p>
                      <a:r>
                        <a:rPr lang="en-US" sz="8000" dirty="0" smtClean="0"/>
                        <a:t>           </a:t>
                      </a:r>
                      <a:r>
                        <a:rPr lang="en-US" sz="8000" dirty="0" err="1" smtClean="0"/>
                        <a:t>traer</a:t>
                      </a:r>
                      <a:endParaRPr lang="en-US" sz="8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Traigo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Traemos</a:t>
                      </a:r>
                      <a:endParaRPr lang="en-US" sz="44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Traes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Traéis</a:t>
                      </a:r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Trae</a:t>
                      </a:r>
                      <a:endParaRPr lang="en-US" sz="4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Traen</a:t>
                      </a:r>
                      <a:endParaRPr lang="en-US" sz="4400" dirty="0" smtClean="0"/>
                    </a:p>
                    <a:p>
                      <a:endParaRPr lang="en-US" sz="4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CONJUGATE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604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390650">
                <a:tc gridSpan="2">
                  <a:txBody>
                    <a:bodyPr/>
                    <a:lstStyle/>
                    <a:p>
                      <a:r>
                        <a:rPr lang="en-US" sz="8000" dirty="0" smtClean="0"/>
                        <a:t>          </a:t>
                      </a:r>
                      <a:r>
                        <a:rPr lang="en-US" sz="8000" dirty="0" err="1" smtClean="0"/>
                        <a:t>venir</a:t>
                      </a:r>
                      <a:endParaRPr lang="en-US" sz="8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Vengo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Venimos</a:t>
                      </a:r>
                      <a:endParaRPr lang="en-US" sz="44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Vienes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Venís</a:t>
                      </a:r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Viene</a:t>
                      </a:r>
                      <a:endParaRPr lang="en-US" sz="4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vienen</a:t>
                      </a:r>
                      <a:endParaRPr lang="en-US" sz="4400" dirty="0" smtClean="0"/>
                    </a:p>
                    <a:p>
                      <a:endParaRPr lang="en-US" sz="4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CONJUGATE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604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390650">
                <a:tc gridSpan="2">
                  <a:txBody>
                    <a:bodyPr/>
                    <a:lstStyle/>
                    <a:p>
                      <a:r>
                        <a:rPr lang="en-US" sz="8000" dirty="0" smtClean="0"/>
                        <a:t>          </a:t>
                      </a:r>
                      <a:r>
                        <a:rPr lang="en-US" sz="8000" dirty="0" err="1" smtClean="0"/>
                        <a:t>ver</a:t>
                      </a:r>
                      <a:endParaRPr lang="en-US" sz="8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Veo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Vemos</a:t>
                      </a:r>
                      <a:endParaRPr lang="en-US" sz="44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Ves</a:t>
                      </a:r>
                      <a:endParaRPr lang="en-US" sz="4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Veis</a:t>
                      </a:r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Ve</a:t>
                      </a:r>
                      <a:endParaRPr lang="en-US" sz="4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/>
                        <a:t>Ven</a:t>
                      </a:r>
                      <a:endParaRPr lang="en-US" sz="4400" dirty="0" smtClean="0"/>
                    </a:p>
                    <a:p>
                      <a:endParaRPr lang="en-US" sz="4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CONJUGATE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390650">
                <a:tc gridSpan="2">
                  <a:txBody>
                    <a:bodyPr/>
                    <a:lstStyle/>
                    <a:p>
                      <a:r>
                        <a:rPr lang="en-US" sz="8000" dirty="0" smtClean="0"/>
                        <a:t>-</a:t>
                      </a:r>
                      <a:r>
                        <a:rPr lang="en-US" sz="8000" dirty="0" err="1" smtClean="0"/>
                        <a:t>ir</a:t>
                      </a:r>
                      <a:r>
                        <a:rPr lang="en-US" sz="8000" dirty="0" smtClean="0"/>
                        <a:t> verb</a:t>
                      </a:r>
                      <a:r>
                        <a:rPr lang="en-US" sz="8000" baseline="0" dirty="0" smtClean="0"/>
                        <a:t> endings</a:t>
                      </a:r>
                      <a:endParaRPr lang="en-US" sz="8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o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imos</a:t>
                      </a:r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es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ís</a:t>
                      </a:r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e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en</a:t>
                      </a:r>
                      <a:endParaRPr lang="en-US" sz="4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CONJUGATE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390650">
                <a:tc gridSpan="2">
                  <a:txBody>
                    <a:bodyPr/>
                    <a:lstStyle/>
                    <a:p>
                      <a:r>
                        <a:rPr lang="en-US" sz="8000" dirty="0" smtClean="0"/>
                        <a:t>           </a:t>
                      </a:r>
                      <a:r>
                        <a:rPr lang="en-US" sz="8000" dirty="0" err="1" smtClean="0"/>
                        <a:t>Jugar</a:t>
                      </a:r>
                      <a:endParaRPr lang="en-US" sz="8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Juego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Jugamos</a:t>
                      </a:r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Juegas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Jugáis</a:t>
                      </a:r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Juega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juegan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CONJUGATE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390650">
                <a:tc gridSpan="2">
                  <a:txBody>
                    <a:bodyPr/>
                    <a:lstStyle/>
                    <a:p>
                      <a:r>
                        <a:rPr lang="en-US" sz="8000" dirty="0" smtClean="0"/>
                        <a:t>       </a:t>
                      </a:r>
                      <a:r>
                        <a:rPr lang="en-US" sz="8000" dirty="0" err="1" smtClean="0"/>
                        <a:t>almorzar</a:t>
                      </a:r>
                      <a:endParaRPr lang="en-US" sz="8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almuerzo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almorzamos</a:t>
                      </a:r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almuerzas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almorzáis</a:t>
                      </a:r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almuerza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almuerzan</a:t>
                      </a:r>
                      <a:endParaRPr lang="en-US" sz="4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CONJUGATE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390650">
                <a:tc gridSpan="2">
                  <a:txBody>
                    <a:bodyPr/>
                    <a:lstStyle/>
                    <a:p>
                      <a:r>
                        <a:rPr lang="en-US" sz="8000" dirty="0" smtClean="0"/>
                        <a:t>          costar</a:t>
                      </a:r>
                      <a:endParaRPr lang="en-US" sz="8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cuesta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cuestan</a:t>
                      </a:r>
                      <a:endParaRPr lang="en-US" sz="4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CONJUGATE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390650">
                <a:tc gridSpan="2">
                  <a:txBody>
                    <a:bodyPr/>
                    <a:lstStyle/>
                    <a:p>
                      <a:r>
                        <a:rPr lang="en-US" sz="8000" dirty="0" smtClean="0"/>
                        <a:t>           </a:t>
                      </a:r>
                      <a:r>
                        <a:rPr lang="en-US" sz="8000" dirty="0" err="1" smtClean="0"/>
                        <a:t>doler</a:t>
                      </a:r>
                      <a:endParaRPr lang="en-US" sz="8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Me </a:t>
                      </a:r>
                      <a:r>
                        <a:rPr lang="en-US" sz="4800" dirty="0" err="1" smtClean="0"/>
                        <a:t>duele</a:t>
                      </a:r>
                      <a:r>
                        <a:rPr lang="en-US" sz="4800" dirty="0" smtClean="0"/>
                        <a:t>(n)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Nos</a:t>
                      </a:r>
                      <a:r>
                        <a:rPr lang="en-US" sz="4800" dirty="0" smtClean="0"/>
                        <a:t> </a:t>
                      </a:r>
                      <a:r>
                        <a:rPr lang="en-US" sz="4800" dirty="0" err="1" smtClean="0"/>
                        <a:t>duele</a:t>
                      </a:r>
                      <a:r>
                        <a:rPr lang="en-US" sz="4800" dirty="0" smtClean="0"/>
                        <a:t>(n)</a:t>
                      </a:r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Te </a:t>
                      </a:r>
                      <a:r>
                        <a:rPr lang="en-US" sz="4800" dirty="0" err="1" smtClean="0"/>
                        <a:t>duele</a:t>
                      </a:r>
                      <a:r>
                        <a:rPr lang="en-US" sz="4800" dirty="0" smtClean="0"/>
                        <a:t>(n)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Os</a:t>
                      </a:r>
                      <a:r>
                        <a:rPr lang="en-US" sz="4800" baseline="0" dirty="0" smtClean="0"/>
                        <a:t> </a:t>
                      </a:r>
                      <a:r>
                        <a:rPr lang="en-US" sz="4800" baseline="0" dirty="0" err="1" smtClean="0"/>
                        <a:t>duele</a:t>
                      </a:r>
                      <a:r>
                        <a:rPr lang="en-US" sz="4800" baseline="0" dirty="0" smtClean="0"/>
                        <a:t>(n)</a:t>
                      </a:r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Le </a:t>
                      </a:r>
                      <a:r>
                        <a:rPr lang="en-US" sz="4800" dirty="0" err="1" smtClean="0"/>
                        <a:t>duele</a:t>
                      </a:r>
                      <a:r>
                        <a:rPr lang="en-US" sz="4800" dirty="0" smtClean="0"/>
                        <a:t>(n)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Les </a:t>
                      </a:r>
                      <a:r>
                        <a:rPr lang="en-US" sz="4800" dirty="0" err="1" smtClean="0"/>
                        <a:t>duele</a:t>
                      </a:r>
                      <a:r>
                        <a:rPr lang="en-US" sz="4800" dirty="0" smtClean="0"/>
                        <a:t>(n)</a:t>
                      </a:r>
                      <a:endParaRPr lang="en-US" sz="4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CONJUGATE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390650">
                <a:tc gridSpan="2">
                  <a:txBody>
                    <a:bodyPr/>
                    <a:lstStyle/>
                    <a:p>
                      <a:r>
                        <a:rPr lang="en-US" sz="8000" dirty="0" smtClean="0"/>
                        <a:t>        </a:t>
                      </a:r>
                      <a:r>
                        <a:rPr lang="en-US" sz="8000" dirty="0" err="1" smtClean="0"/>
                        <a:t>Llover</a:t>
                      </a:r>
                      <a:endParaRPr lang="en-US" sz="8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800" dirty="0"/>
                    </a:p>
                  </a:txBody>
                  <a:tcPr/>
                </a:tc>
              </a:tr>
              <a:tr h="1390650">
                <a:tc>
                  <a:txBody>
                    <a:bodyPr/>
                    <a:lstStyle/>
                    <a:p>
                      <a:r>
                        <a:rPr lang="en-US" sz="4800" dirty="0" err="1" smtClean="0"/>
                        <a:t>llueve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228</TotalTime>
  <Words>412</Words>
  <Application>Microsoft Office PowerPoint</Application>
  <PresentationFormat>On-screen Show (4:3)</PresentationFormat>
  <Paragraphs>292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Apex</vt:lpstr>
      <vt:lpstr>¡Verb Mania!</vt:lpstr>
      <vt:lpstr>CONJUGATE</vt:lpstr>
      <vt:lpstr>CONJUGATE</vt:lpstr>
      <vt:lpstr>CONJUGATE</vt:lpstr>
      <vt:lpstr>CONJUGATE</vt:lpstr>
      <vt:lpstr>CONJUGATE</vt:lpstr>
      <vt:lpstr>CONJUGATE</vt:lpstr>
      <vt:lpstr>CONJUGATE</vt:lpstr>
      <vt:lpstr>CONJUGATE</vt:lpstr>
      <vt:lpstr>CONJUGATE</vt:lpstr>
      <vt:lpstr>CONJUGATE</vt:lpstr>
      <vt:lpstr>CONJUGATE</vt:lpstr>
      <vt:lpstr>CONJUGATE</vt:lpstr>
      <vt:lpstr>CONJUGATE</vt:lpstr>
      <vt:lpstr>CONJUGATE</vt:lpstr>
      <vt:lpstr>CONJUGATE</vt:lpstr>
      <vt:lpstr>CONJUGATE</vt:lpstr>
      <vt:lpstr>CONJUGATE</vt:lpstr>
      <vt:lpstr>CONJUGATE</vt:lpstr>
      <vt:lpstr>CONJUGATE</vt:lpstr>
      <vt:lpstr>CONJUGATE</vt:lpstr>
      <vt:lpstr>CONJUGATE</vt:lpstr>
      <vt:lpstr>CONJUGATE</vt:lpstr>
      <vt:lpstr>CONJUGATE</vt:lpstr>
      <vt:lpstr>CONJUGATE</vt:lpstr>
      <vt:lpstr>CONJUGATE</vt:lpstr>
      <vt:lpstr>CONJUGATE</vt:lpstr>
      <vt:lpstr>CONJUGATE</vt:lpstr>
      <vt:lpstr>CONJUGATE</vt:lpstr>
      <vt:lpstr>CONJUGATE</vt:lpstr>
      <vt:lpstr>CONJUGATE</vt:lpstr>
      <vt:lpstr>CONJUGATE</vt:lpstr>
      <vt:lpstr>CONJUGATE</vt:lpstr>
      <vt:lpstr>CONJUGATE</vt:lpstr>
      <vt:lpstr>CONJUGATE</vt:lpstr>
      <vt:lpstr>CONJUGATE</vt:lpstr>
      <vt:lpstr>CONJUGATE</vt:lpstr>
      <vt:lpstr>CONJUGATE</vt:lpstr>
      <vt:lpstr>CONJUGATE</vt:lpstr>
    </vt:vector>
  </TitlesOfParts>
  <Company>Glen Ellyn District 41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¡Verb Mania!</dc:title>
  <dc:creator>tester1</dc:creator>
  <cp:lastModifiedBy>tester1</cp:lastModifiedBy>
  <cp:revision>16</cp:revision>
  <dcterms:created xsi:type="dcterms:W3CDTF">2009-11-20T17:43:46Z</dcterms:created>
  <dcterms:modified xsi:type="dcterms:W3CDTF">2010-03-18T17:18:17Z</dcterms:modified>
</cp:coreProperties>
</file>