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416F-A859-4C74-9B12-D994DD18C98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F0B1-9F2C-4FB9-A938-EAF9FA01E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416F-A859-4C74-9B12-D994DD18C98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F0B1-9F2C-4FB9-A938-EAF9FA01E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416F-A859-4C74-9B12-D994DD18C98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F0B1-9F2C-4FB9-A938-EAF9FA01EED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416F-A859-4C74-9B12-D994DD18C98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F0B1-9F2C-4FB9-A938-EAF9FA01EE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416F-A859-4C74-9B12-D994DD18C98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F0B1-9F2C-4FB9-A938-EAF9FA01E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416F-A859-4C74-9B12-D994DD18C98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F0B1-9F2C-4FB9-A938-EAF9FA01EE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416F-A859-4C74-9B12-D994DD18C98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F0B1-9F2C-4FB9-A938-EAF9FA01E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416F-A859-4C74-9B12-D994DD18C98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F0B1-9F2C-4FB9-A938-EAF9FA01E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416F-A859-4C74-9B12-D994DD18C98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F0B1-9F2C-4FB9-A938-EAF9FA01E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416F-A859-4C74-9B12-D994DD18C98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F0B1-9F2C-4FB9-A938-EAF9FA01EED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416F-A859-4C74-9B12-D994DD18C98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F0B1-9F2C-4FB9-A938-EAF9FA01EED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CFF416F-A859-4C74-9B12-D994DD18C98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1BCF0B1-9F2C-4FB9-A938-EAF9FA01EED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Unit 2 Review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Answers to practice quiz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888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28800"/>
            <a:ext cx="9143999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smtClean="0"/>
              <a:t>2.    La </a:t>
            </a:r>
            <a:r>
              <a:rPr lang="en-US" sz="3200" dirty="0" err="1" smtClean="0"/>
              <a:t>clase</a:t>
            </a:r>
            <a:r>
              <a:rPr lang="en-US" sz="3200" dirty="0" smtClean="0"/>
              <a:t> de </a:t>
            </a:r>
            <a:r>
              <a:rPr lang="en-US" sz="3200" dirty="0" err="1" smtClean="0"/>
              <a:t>inglés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a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doce</a:t>
            </a:r>
            <a:r>
              <a:rPr lang="en-US" sz="3200" dirty="0" smtClean="0"/>
              <a:t> </a:t>
            </a:r>
            <a:r>
              <a:rPr lang="en-US" sz="3200" dirty="0" err="1" smtClean="0"/>
              <a:t>menos</a:t>
            </a:r>
            <a:r>
              <a:rPr lang="en-US" sz="3200" dirty="0" smtClean="0"/>
              <a:t> </a:t>
            </a:r>
            <a:r>
              <a:rPr lang="en-US" sz="3200" dirty="0" err="1" smtClean="0"/>
              <a:t>veinticinco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       La </a:t>
            </a:r>
            <a:r>
              <a:rPr lang="en-US" sz="3200" dirty="0" err="1" smtClean="0"/>
              <a:t>clase</a:t>
            </a:r>
            <a:r>
              <a:rPr lang="en-US" sz="3200" dirty="0" smtClean="0"/>
              <a:t> de </a:t>
            </a:r>
            <a:r>
              <a:rPr lang="en-US" sz="3200" dirty="0" err="1" smtClean="0"/>
              <a:t>inglés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a </a:t>
            </a:r>
            <a:r>
              <a:rPr lang="en-US" sz="3200" dirty="0" err="1" smtClean="0"/>
              <a:t>las</a:t>
            </a:r>
            <a:r>
              <a:rPr lang="en-US" sz="3200" dirty="0" smtClean="0"/>
              <a:t> once y </a:t>
            </a:r>
            <a:r>
              <a:rPr lang="en-US" sz="3200" dirty="0" err="1" smtClean="0"/>
              <a:t>treinta</a:t>
            </a:r>
            <a:r>
              <a:rPr lang="en-US" sz="3200" dirty="0" smtClean="0"/>
              <a:t> y </a:t>
            </a:r>
            <a:r>
              <a:rPr lang="en-US" sz="3200" dirty="0" err="1" smtClean="0"/>
              <a:t>cinco</a:t>
            </a:r>
            <a:r>
              <a:rPr lang="en-US" sz="3200" dirty="0" smtClean="0"/>
              <a:t>. </a:t>
            </a:r>
          </a:p>
          <a:p>
            <a:pPr marL="0" indent="0">
              <a:buNone/>
            </a:pPr>
            <a:r>
              <a:rPr lang="en-US" sz="3200" dirty="0" smtClean="0"/>
              <a:t>3.    La </a:t>
            </a:r>
            <a:r>
              <a:rPr lang="en-US" sz="3200" dirty="0" err="1" smtClean="0"/>
              <a:t>clase</a:t>
            </a:r>
            <a:r>
              <a:rPr lang="en-US" sz="3200" dirty="0" smtClean="0"/>
              <a:t> de </a:t>
            </a:r>
            <a:r>
              <a:rPr lang="en-US" sz="3200" dirty="0" err="1" smtClean="0"/>
              <a:t>educación</a:t>
            </a:r>
            <a:r>
              <a:rPr lang="en-US" sz="3200" dirty="0" smtClean="0"/>
              <a:t> </a:t>
            </a:r>
            <a:r>
              <a:rPr lang="en-US" sz="3200" dirty="0" err="1" smtClean="0"/>
              <a:t>física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a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diez</a:t>
            </a:r>
            <a:r>
              <a:rPr lang="en-US" sz="3200" dirty="0" smtClean="0"/>
              <a:t> y media.</a:t>
            </a:r>
          </a:p>
          <a:p>
            <a:pPr marL="0" indent="0">
              <a:buNone/>
            </a:pPr>
            <a:r>
              <a:rPr lang="en-US" sz="3200" dirty="0" smtClean="0"/>
              <a:t>       La </a:t>
            </a:r>
            <a:r>
              <a:rPr lang="en-US" sz="3200" dirty="0" err="1" smtClean="0"/>
              <a:t>clase</a:t>
            </a:r>
            <a:r>
              <a:rPr lang="en-US" sz="3200" dirty="0" smtClean="0"/>
              <a:t> de </a:t>
            </a:r>
            <a:r>
              <a:rPr lang="en-US" sz="3200" dirty="0" err="1" smtClean="0"/>
              <a:t>educación</a:t>
            </a:r>
            <a:r>
              <a:rPr lang="en-US" sz="3200" dirty="0" smtClean="0"/>
              <a:t> </a:t>
            </a:r>
            <a:r>
              <a:rPr lang="en-US" sz="3200" dirty="0" err="1" smtClean="0"/>
              <a:t>física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a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diez</a:t>
            </a:r>
            <a:r>
              <a:rPr lang="en-US" sz="3200" dirty="0" smtClean="0"/>
              <a:t> y </a:t>
            </a:r>
            <a:r>
              <a:rPr lang="en-US" sz="3200" dirty="0" err="1" smtClean="0"/>
              <a:t>treinta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4.   La </a:t>
            </a:r>
            <a:r>
              <a:rPr lang="en-US" sz="3200" dirty="0" err="1" smtClean="0"/>
              <a:t>clase</a:t>
            </a:r>
            <a:r>
              <a:rPr lang="en-US" sz="3200" dirty="0" smtClean="0"/>
              <a:t> de arte </a:t>
            </a:r>
            <a:r>
              <a:rPr lang="en-US" sz="3200" dirty="0" err="1" smtClean="0"/>
              <a:t>es</a:t>
            </a:r>
            <a:r>
              <a:rPr lang="en-US" sz="3200" dirty="0" smtClean="0"/>
              <a:t> a </a:t>
            </a:r>
            <a:r>
              <a:rPr lang="en-US" sz="3200" dirty="0" err="1" smtClean="0"/>
              <a:t>las</a:t>
            </a:r>
            <a:r>
              <a:rPr lang="en-US" sz="3200" dirty="0" smtClean="0"/>
              <a:t> dos </a:t>
            </a:r>
            <a:r>
              <a:rPr lang="en-US" sz="3200" dirty="0" err="1" smtClean="0"/>
              <a:t>menos</a:t>
            </a:r>
            <a:r>
              <a:rPr lang="en-US" sz="3200" dirty="0" smtClean="0"/>
              <a:t> </a:t>
            </a:r>
            <a:r>
              <a:rPr lang="en-US" sz="3200" dirty="0" err="1" smtClean="0"/>
              <a:t>cuarto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La </a:t>
            </a:r>
            <a:r>
              <a:rPr lang="en-US" sz="3200" dirty="0" err="1"/>
              <a:t>clase</a:t>
            </a:r>
            <a:r>
              <a:rPr lang="en-US" sz="3200" dirty="0"/>
              <a:t> de arte </a:t>
            </a:r>
            <a:r>
              <a:rPr lang="en-US" sz="3200" dirty="0" err="1"/>
              <a:t>es</a:t>
            </a:r>
            <a:r>
              <a:rPr lang="en-US" sz="3200" dirty="0"/>
              <a:t> a </a:t>
            </a:r>
            <a:r>
              <a:rPr lang="en-US" sz="3200" dirty="0" err="1"/>
              <a:t>las</a:t>
            </a:r>
            <a:r>
              <a:rPr lang="en-US" sz="3200" dirty="0"/>
              <a:t> dos </a:t>
            </a:r>
            <a:r>
              <a:rPr lang="en-US" sz="3200" dirty="0" err="1"/>
              <a:t>menos</a:t>
            </a:r>
            <a:r>
              <a:rPr lang="en-US" sz="3200" dirty="0"/>
              <a:t> </a:t>
            </a:r>
            <a:r>
              <a:rPr lang="en-US" sz="3200" dirty="0" smtClean="0"/>
              <a:t>quince.</a:t>
            </a:r>
          </a:p>
          <a:p>
            <a:pPr marL="0" indent="0">
              <a:buNone/>
            </a:pPr>
            <a:r>
              <a:rPr lang="en-US" sz="3200" dirty="0" smtClean="0"/>
              <a:t>       La </a:t>
            </a:r>
            <a:r>
              <a:rPr lang="en-US" sz="3200" dirty="0" err="1"/>
              <a:t>clase</a:t>
            </a:r>
            <a:r>
              <a:rPr lang="en-US" sz="3200" dirty="0"/>
              <a:t> de arte 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smtClean="0"/>
              <a:t>a la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cuarenta</a:t>
            </a:r>
            <a:r>
              <a:rPr lang="en-US" sz="3200" dirty="0" smtClean="0"/>
              <a:t> y </a:t>
            </a:r>
            <a:r>
              <a:rPr lang="en-US" sz="3200" dirty="0" err="1" smtClean="0"/>
              <a:t>cinco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5.   La </a:t>
            </a:r>
            <a:r>
              <a:rPr lang="en-US" sz="3200" dirty="0" err="1" smtClean="0"/>
              <a:t>clase</a:t>
            </a:r>
            <a:r>
              <a:rPr lang="en-US" sz="3200" dirty="0" smtClean="0"/>
              <a:t> de </a:t>
            </a:r>
            <a:r>
              <a:rPr lang="en-US" sz="3200" dirty="0" err="1" smtClean="0"/>
              <a:t>ciencias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a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ocho</a:t>
            </a:r>
            <a:r>
              <a:rPr lang="en-US" sz="3200" dirty="0" smtClean="0"/>
              <a:t> y </a:t>
            </a:r>
            <a:r>
              <a:rPr lang="en-US" sz="3200" dirty="0" err="1" smtClean="0"/>
              <a:t>cuarto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       La </a:t>
            </a:r>
            <a:r>
              <a:rPr lang="en-US" sz="3200" dirty="0" err="1"/>
              <a:t>clase</a:t>
            </a:r>
            <a:r>
              <a:rPr lang="en-US" sz="3200" dirty="0"/>
              <a:t> de </a:t>
            </a:r>
            <a:r>
              <a:rPr lang="en-US" sz="3200" dirty="0" err="1"/>
              <a:t>ciencias</a:t>
            </a:r>
            <a:r>
              <a:rPr lang="en-US" sz="3200" dirty="0"/>
              <a:t> </a:t>
            </a:r>
            <a:r>
              <a:rPr lang="en-US" sz="3200" dirty="0" err="1"/>
              <a:t>es</a:t>
            </a:r>
            <a:r>
              <a:rPr lang="en-US" sz="3200" dirty="0"/>
              <a:t> a </a:t>
            </a:r>
            <a:r>
              <a:rPr lang="en-US" sz="3200" dirty="0" err="1"/>
              <a:t>las</a:t>
            </a:r>
            <a:r>
              <a:rPr lang="en-US" sz="3200" dirty="0"/>
              <a:t> </a:t>
            </a:r>
            <a:r>
              <a:rPr lang="en-US" sz="3200" dirty="0" err="1"/>
              <a:t>ocho</a:t>
            </a:r>
            <a:r>
              <a:rPr lang="en-US" sz="3200" dirty="0"/>
              <a:t> y </a:t>
            </a:r>
            <a:r>
              <a:rPr lang="en-US" sz="3200" dirty="0" smtClean="0"/>
              <a:t>quince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86256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A. Write a complete sentence stating the name of the class and at what time it begins.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234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3600" dirty="0" smtClean="0"/>
              <a:t>Hay </a:t>
            </a:r>
            <a:r>
              <a:rPr lang="en-US" sz="3600" dirty="0" err="1" smtClean="0"/>
              <a:t>veintitrés</a:t>
            </a:r>
            <a:r>
              <a:rPr lang="en-US" sz="3600" dirty="0" smtClean="0"/>
              <a:t> </a:t>
            </a:r>
            <a:r>
              <a:rPr lang="en-US" sz="3600" dirty="0" err="1" smtClean="0"/>
              <a:t>lápices</a:t>
            </a:r>
            <a:r>
              <a:rPr lang="en-US" sz="3600" dirty="0" smtClean="0"/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3600" dirty="0" smtClean="0"/>
              <a:t>Hay </a:t>
            </a:r>
            <a:r>
              <a:rPr lang="en-US" sz="3600" dirty="0" err="1" smtClean="0"/>
              <a:t>treinta</a:t>
            </a:r>
            <a:r>
              <a:rPr lang="en-US" sz="3600" dirty="0" smtClean="0"/>
              <a:t> y </a:t>
            </a:r>
            <a:r>
              <a:rPr lang="en-US" sz="3600" dirty="0" err="1" smtClean="0"/>
              <a:t>seis</a:t>
            </a:r>
            <a:r>
              <a:rPr lang="en-US" sz="3600" dirty="0" smtClean="0"/>
              <a:t> </a:t>
            </a:r>
            <a:r>
              <a:rPr lang="en-US" sz="3600" dirty="0" err="1" smtClean="0"/>
              <a:t>calculadoras</a:t>
            </a:r>
            <a:r>
              <a:rPr lang="en-US" sz="3600" dirty="0" smtClean="0"/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3600" dirty="0" smtClean="0"/>
              <a:t>Hay </a:t>
            </a:r>
            <a:r>
              <a:rPr lang="en-US" sz="3600" dirty="0" err="1" smtClean="0"/>
              <a:t>cincuenta</a:t>
            </a:r>
            <a:r>
              <a:rPr lang="en-US" sz="3600" dirty="0" smtClean="0"/>
              <a:t> y </a:t>
            </a:r>
            <a:r>
              <a:rPr lang="en-US" sz="3600" dirty="0" err="1" smtClean="0"/>
              <a:t>siete</a:t>
            </a:r>
            <a:r>
              <a:rPr lang="en-US" sz="3600" dirty="0" smtClean="0"/>
              <a:t> </a:t>
            </a:r>
            <a:r>
              <a:rPr lang="en-US" sz="3600" dirty="0" err="1" smtClean="0"/>
              <a:t>relojes</a:t>
            </a:r>
            <a:r>
              <a:rPr lang="en-US" sz="3600" dirty="0" smtClean="0"/>
              <a:t>.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3600" dirty="0" smtClean="0"/>
              <a:t>Hay </a:t>
            </a:r>
            <a:r>
              <a:rPr lang="en-US" sz="3600" dirty="0" err="1" smtClean="0"/>
              <a:t>cuarenta</a:t>
            </a:r>
            <a:r>
              <a:rPr lang="en-US" sz="3600" dirty="0" smtClean="0"/>
              <a:t> y </a:t>
            </a:r>
            <a:r>
              <a:rPr lang="en-US" sz="3600" dirty="0" err="1" smtClean="0"/>
              <a:t>nueve</a:t>
            </a:r>
            <a:r>
              <a:rPr lang="en-US" sz="3600" dirty="0" smtClean="0"/>
              <a:t> </a:t>
            </a:r>
            <a:r>
              <a:rPr lang="en-US" sz="3600" dirty="0" err="1" smtClean="0"/>
              <a:t>borradores</a:t>
            </a:r>
            <a:r>
              <a:rPr lang="en-US" sz="3600" dirty="0" smtClean="0"/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3600" dirty="0" smtClean="0"/>
              <a:t>Hay quince </a:t>
            </a:r>
            <a:r>
              <a:rPr lang="en-US" sz="3600" dirty="0" err="1" smtClean="0"/>
              <a:t>ventanas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B. Tell how many of the following school supplies there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8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1981200"/>
            <a:ext cx="9144000" cy="4876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800" dirty="0" smtClean="0"/>
              <a:t>Los </a:t>
            </a:r>
            <a:r>
              <a:rPr lang="en-US" sz="2800" dirty="0" err="1" smtClean="0"/>
              <a:t>deportisitas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profesionales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practican</a:t>
            </a:r>
            <a:r>
              <a:rPr lang="en-US" sz="2800" dirty="0" smtClean="0"/>
              <a:t> </a:t>
            </a:r>
            <a:r>
              <a:rPr lang="en-US" sz="2800" dirty="0" err="1" smtClean="0"/>
              <a:t>deportes</a:t>
            </a:r>
            <a:r>
              <a:rPr lang="en-US" sz="2800" dirty="0" smtClean="0"/>
              <a:t>.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800" dirty="0" smtClean="0"/>
              <a:t>Los </a:t>
            </a:r>
            <a:r>
              <a:rPr lang="en-US" sz="2800" dirty="0" err="1" smtClean="0"/>
              <a:t>sábados</a:t>
            </a:r>
            <a:r>
              <a:rPr lang="en-US" sz="2800" dirty="0" smtClean="0"/>
              <a:t> no me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estudiar</a:t>
            </a:r>
            <a:r>
              <a:rPr lang="en-US" sz="2800" dirty="0" smtClean="0"/>
              <a:t>.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800" dirty="0" smtClean="0"/>
              <a:t>Cecilia </a:t>
            </a:r>
            <a:r>
              <a:rPr lang="en-US" sz="2800" dirty="0" err="1" smtClean="0">
                <a:solidFill>
                  <a:schemeClr val="tx1"/>
                </a:solidFill>
              </a:rPr>
              <a:t>descansa</a:t>
            </a:r>
            <a:r>
              <a:rPr lang="en-US" sz="2800" dirty="0" smtClean="0"/>
              <a:t> </a:t>
            </a:r>
            <a:r>
              <a:rPr lang="en-US" sz="2800" dirty="0" err="1" smtClean="0"/>
              <a:t>después</a:t>
            </a:r>
            <a:r>
              <a:rPr lang="en-US" sz="2800" dirty="0" smtClean="0"/>
              <a:t> de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clases</a:t>
            </a:r>
            <a:r>
              <a:rPr lang="en-US" sz="2800" dirty="0" smtClean="0"/>
              <a:t>.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800" dirty="0" err="1" smtClean="0"/>
              <a:t>Tú</a:t>
            </a:r>
            <a:r>
              <a:rPr lang="en-US" sz="2800" dirty="0" smtClean="0"/>
              <a:t> y </a:t>
            </a:r>
            <a:r>
              <a:rPr lang="en-US" sz="2800" dirty="0" err="1" smtClean="0"/>
              <a:t>María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escucháis</a:t>
            </a:r>
            <a:r>
              <a:rPr lang="en-US" sz="2800" dirty="0" smtClean="0"/>
              <a:t> </a:t>
            </a:r>
            <a:r>
              <a:rPr lang="en-US" sz="2800" dirty="0" err="1" smtClean="0"/>
              <a:t>música</a:t>
            </a:r>
            <a:r>
              <a:rPr lang="en-US" sz="2800" dirty="0" smtClean="0"/>
              <a:t> </a:t>
            </a:r>
            <a:r>
              <a:rPr lang="en-US" sz="2800" dirty="0" err="1" smtClean="0"/>
              <a:t>después</a:t>
            </a:r>
            <a:r>
              <a:rPr lang="en-US" sz="2800" dirty="0" smtClean="0"/>
              <a:t> de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clases</a:t>
            </a:r>
            <a:r>
              <a:rPr lang="en-US" sz="2800" dirty="0" smtClean="0"/>
              <a:t>.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800" dirty="0" smtClean="0"/>
              <a:t>Juan y </a:t>
            </a:r>
            <a:r>
              <a:rPr lang="en-US" sz="2800" dirty="0" err="1" smtClean="0"/>
              <a:t>yo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miramos</a:t>
            </a:r>
            <a:r>
              <a:rPr lang="en-US" sz="2800" dirty="0" smtClean="0"/>
              <a:t> la </a:t>
            </a:r>
            <a:r>
              <a:rPr lang="en-US" sz="2800" dirty="0" err="1" smtClean="0"/>
              <a:t>tele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la </a:t>
            </a:r>
            <a:r>
              <a:rPr lang="en-US" sz="2800" dirty="0" err="1" smtClean="0"/>
              <a:t>noche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1252728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C. Complete the following sentences with the correct form of a verb chosen from the box below. Make any changes necessary.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424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81200"/>
            <a:ext cx="9143999" cy="48768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dirty="0" smtClean="0"/>
              <a:t>6. </a:t>
            </a:r>
            <a:r>
              <a:rPr lang="en-US" sz="2800" dirty="0" err="1" smtClean="0"/>
              <a:t>Yo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monto</a:t>
            </a:r>
            <a:r>
              <a:rPr lang="en-US" sz="2800" dirty="0" smtClean="0"/>
              <a:t> en </a:t>
            </a:r>
            <a:r>
              <a:rPr lang="en-US" sz="2800" dirty="0" err="1" smtClean="0"/>
              <a:t>bicicleta</a:t>
            </a:r>
            <a:r>
              <a:rPr lang="en-US" sz="2800" dirty="0" smtClean="0"/>
              <a:t> los fines de </a:t>
            </a:r>
            <a:r>
              <a:rPr lang="en-US" sz="2800" dirty="0" err="1" smtClean="0"/>
              <a:t>semana</a:t>
            </a:r>
            <a:r>
              <a:rPr lang="en-US" sz="2800" dirty="0" smtClean="0"/>
              <a:t>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 smtClean="0"/>
              <a:t>7. </a:t>
            </a:r>
            <a:r>
              <a:rPr lang="en-US" sz="2800" dirty="0" err="1" smtClean="0"/>
              <a:t>Tú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andas</a:t>
            </a:r>
            <a:r>
              <a:rPr lang="en-US" sz="2800" dirty="0" smtClean="0"/>
              <a:t> en </a:t>
            </a:r>
            <a:r>
              <a:rPr lang="en-US" sz="2800" dirty="0" err="1" smtClean="0"/>
              <a:t>patineta</a:t>
            </a:r>
            <a:r>
              <a:rPr lang="en-US" sz="2800" dirty="0" smtClean="0"/>
              <a:t> </a:t>
            </a:r>
            <a:r>
              <a:rPr lang="en-US" sz="2800" dirty="0" err="1" smtClean="0"/>
              <a:t>cuando</a:t>
            </a:r>
            <a:r>
              <a:rPr lang="en-US" sz="2800" dirty="0" smtClean="0"/>
              <a:t> </a:t>
            </a:r>
            <a:r>
              <a:rPr lang="en-US" sz="2800" dirty="0" err="1" smtClean="0"/>
              <a:t>hace</a:t>
            </a:r>
            <a:r>
              <a:rPr lang="en-US" sz="2800" dirty="0" smtClean="0"/>
              <a:t> </a:t>
            </a:r>
            <a:r>
              <a:rPr lang="en-US" sz="2800" dirty="0" err="1" smtClean="0"/>
              <a:t>buen</a:t>
            </a:r>
            <a:r>
              <a:rPr lang="en-US" sz="2800" dirty="0" smtClean="0"/>
              <a:t> </a:t>
            </a:r>
            <a:r>
              <a:rPr lang="en-US" sz="2800" dirty="0" err="1" smtClean="0"/>
              <a:t>tiempo</a:t>
            </a:r>
            <a:r>
              <a:rPr lang="en-US" sz="2800" dirty="0" smtClean="0"/>
              <a:t>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 smtClean="0"/>
              <a:t>8. La </a:t>
            </a:r>
            <a:r>
              <a:rPr lang="en-US" sz="2800" dirty="0" err="1" smtClean="0"/>
              <a:t>familia</a:t>
            </a:r>
            <a:r>
              <a:rPr lang="en-US" sz="2800" dirty="0" smtClean="0"/>
              <a:t> </a:t>
            </a:r>
            <a:r>
              <a:rPr lang="en-US" sz="2800" dirty="0" err="1" smtClean="0"/>
              <a:t>López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alquila</a:t>
            </a:r>
            <a:r>
              <a:rPr lang="en-US" sz="2800" dirty="0" smtClean="0"/>
              <a:t> un DVD el </a:t>
            </a:r>
            <a:r>
              <a:rPr lang="en-US" sz="2800" dirty="0" err="1" smtClean="0"/>
              <a:t>sábado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la </a:t>
            </a:r>
            <a:r>
              <a:rPr lang="en-US" sz="2800" dirty="0" err="1" smtClean="0"/>
              <a:t>noche</a:t>
            </a:r>
            <a:r>
              <a:rPr lang="en-US" sz="2800" dirty="0" smtClean="0"/>
              <a:t>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 smtClean="0"/>
              <a:t>9. </a:t>
            </a:r>
            <a:r>
              <a:rPr lang="en-US" sz="2800" dirty="0" err="1" smtClean="0"/>
              <a:t>Mis</a:t>
            </a:r>
            <a:r>
              <a:rPr lang="en-US" sz="2800" dirty="0" smtClean="0"/>
              <a:t> amigos y </a:t>
            </a:r>
            <a:r>
              <a:rPr lang="en-US" sz="2800" dirty="0" err="1" smtClean="0"/>
              <a:t>yo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trabajamos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mucho en la </a:t>
            </a:r>
            <a:r>
              <a:rPr lang="en-US" sz="2800" dirty="0" err="1" smtClean="0"/>
              <a:t>clase</a:t>
            </a:r>
            <a:r>
              <a:rPr lang="en-US" sz="2800" dirty="0" smtClean="0"/>
              <a:t> de </a:t>
            </a:r>
            <a:r>
              <a:rPr lang="en-US" sz="2800" dirty="0" err="1" smtClean="0"/>
              <a:t>español</a:t>
            </a:r>
            <a:r>
              <a:rPr lang="en-US" sz="2800" dirty="0" smtClean="0"/>
              <a:t>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 smtClean="0"/>
              <a:t>10. ¿</a:t>
            </a:r>
            <a:r>
              <a:rPr lang="en-US" sz="2800" dirty="0" err="1" smtClean="0">
                <a:solidFill>
                  <a:schemeClr val="tx1"/>
                </a:solidFill>
              </a:rPr>
              <a:t>Dibujan</a:t>
            </a:r>
            <a:r>
              <a:rPr lang="en-US" sz="2800" dirty="0" smtClean="0"/>
              <a:t> </a:t>
            </a:r>
            <a:r>
              <a:rPr lang="en-US" sz="2800" dirty="0" err="1" smtClean="0"/>
              <a:t>Uds</a:t>
            </a:r>
            <a:r>
              <a:rPr lang="en-US" sz="2800" dirty="0" smtClean="0"/>
              <a:t>. en la </a:t>
            </a:r>
            <a:r>
              <a:rPr lang="en-US" sz="2800" dirty="0" err="1" smtClean="0"/>
              <a:t>clase</a:t>
            </a:r>
            <a:r>
              <a:rPr lang="en-US" sz="2800" dirty="0" smtClean="0"/>
              <a:t> de arte?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70523" cy="125272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/>
              <a:t>C. Complete the following sentences with the correct form of a verb chosen from the box below. Make any changes </a:t>
            </a:r>
            <a:r>
              <a:rPr lang="en-US" dirty="0"/>
              <a:t>necessary.</a:t>
            </a:r>
          </a:p>
        </p:txBody>
      </p:sp>
    </p:spTree>
    <p:extLst>
      <p:ext uri="{BB962C8B-B14F-4D97-AF65-F5344CB8AC3E}">
        <p14:creationId xmlns:p14="http://schemas.microsoft.com/office/powerpoint/2010/main" val="33618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28800"/>
            <a:ext cx="9143999" cy="50292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600" dirty="0" err="1" smtClean="0"/>
              <a:t>Paco</a:t>
            </a:r>
            <a:r>
              <a:rPr lang="en-US" sz="2600" dirty="0" smtClean="0"/>
              <a:t> y </a:t>
            </a:r>
            <a:r>
              <a:rPr lang="en-US" sz="2600" dirty="0" err="1" smtClean="0"/>
              <a:t>yo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vamos</a:t>
            </a:r>
            <a:r>
              <a:rPr lang="en-US" sz="2600" dirty="0" smtClean="0"/>
              <a:t> a la </a:t>
            </a:r>
            <a:r>
              <a:rPr lang="en-US" sz="2600" dirty="0" err="1" smtClean="0"/>
              <a:t>biblioteca</a:t>
            </a:r>
            <a:r>
              <a:rPr lang="en-US" sz="2600" dirty="0" smtClean="0"/>
              <a:t> de </a:t>
            </a:r>
            <a:r>
              <a:rPr lang="en-US" sz="2600" dirty="0" err="1" smtClean="0"/>
              <a:t>vez</a:t>
            </a:r>
            <a:r>
              <a:rPr lang="en-US" sz="2600" dirty="0" smtClean="0"/>
              <a:t> en </a:t>
            </a:r>
            <a:r>
              <a:rPr lang="en-US" sz="2600" dirty="0" err="1" smtClean="0"/>
              <a:t>cuando</a:t>
            </a:r>
            <a:r>
              <a:rPr lang="en-US" sz="2600" dirty="0" smtClean="0"/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600" dirty="0" err="1" smtClean="0"/>
              <a:t>Yo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estoy</a:t>
            </a:r>
            <a:r>
              <a:rPr lang="en-US" sz="2600" dirty="0" smtClean="0"/>
              <a:t> </a:t>
            </a:r>
            <a:r>
              <a:rPr lang="en-US" sz="2600" dirty="0" err="1" smtClean="0"/>
              <a:t>triste</a:t>
            </a:r>
            <a:r>
              <a:rPr lang="en-US" sz="2600" dirty="0" smtClean="0"/>
              <a:t> </a:t>
            </a:r>
            <a:r>
              <a:rPr lang="en-US" sz="2600" dirty="0" err="1" smtClean="0"/>
              <a:t>cuando</a:t>
            </a:r>
            <a:r>
              <a:rPr lang="en-US" sz="2600" dirty="0" smtClean="0"/>
              <a:t> no </a:t>
            </a:r>
            <a:r>
              <a:rPr lang="en-US" sz="2600" dirty="0" err="1" smtClean="0"/>
              <a:t>tengo</a:t>
            </a:r>
            <a:r>
              <a:rPr lang="en-US" sz="2600" dirty="0" smtClean="0"/>
              <a:t> </a:t>
            </a:r>
            <a:r>
              <a:rPr lang="en-US" sz="2600" dirty="0" err="1" smtClean="0"/>
              <a:t>tarea</a:t>
            </a:r>
            <a:r>
              <a:rPr lang="en-US" sz="2600" dirty="0" smtClean="0"/>
              <a:t> de </a:t>
            </a:r>
            <a:r>
              <a:rPr lang="en-US" sz="2600" dirty="0" err="1" smtClean="0"/>
              <a:t>español</a:t>
            </a:r>
            <a:r>
              <a:rPr lang="en-US" sz="2600" dirty="0" smtClean="0"/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600" dirty="0" smtClean="0"/>
              <a:t>Sra. </a:t>
            </a:r>
            <a:r>
              <a:rPr lang="en-US" sz="2600" dirty="0" err="1" smtClean="0"/>
              <a:t>López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está</a:t>
            </a:r>
            <a:r>
              <a:rPr lang="en-US" sz="2600" dirty="0" smtClean="0"/>
              <a:t> </a:t>
            </a:r>
            <a:r>
              <a:rPr lang="en-US" sz="2600" dirty="0" err="1" smtClean="0"/>
              <a:t>ocupada</a:t>
            </a:r>
            <a:r>
              <a:rPr lang="en-US" sz="2600" dirty="0" smtClean="0"/>
              <a:t> hoy.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600" dirty="0" err="1" smtClean="0"/>
              <a:t>Pepe</a:t>
            </a:r>
            <a:r>
              <a:rPr lang="en-US" sz="2600" dirty="0" smtClean="0"/>
              <a:t> y </a:t>
            </a:r>
            <a:r>
              <a:rPr lang="en-US" sz="2600" dirty="0" err="1" smtClean="0"/>
              <a:t>tú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vais</a:t>
            </a:r>
            <a:r>
              <a:rPr lang="en-US" sz="2600" dirty="0" smtClean="0"/>
              <a:t> a la </a:t>
            </a:r>
            <a:r>
              <a:rPr lang="en-US" sz="2600" dirty="0" err="1" smtClean="0"/>
              <a:t>cafetería</a:t>
            </a:r>
            <a:r>
              <a:rPr lang="en-US" sz="2600" dirty="0" smtClean="0"/>
              <a:t> </a:t>
            </a:r>
            <a:r>
              <a:rPr lang="en-US" sz="2600" dirty="0" err="1" smtClean="0"/>
              <a:t>para</a:t>
            </a:r>
            <a:r>
              <a:rPr lang="en-US" sz="2600" dirty="0" smtClean="0"/>
              <a:t> comer el </a:t>
            </a:r>
            <a:r>
              <a:rPr lang="en-US" sz="2600" dirty="0" err="1" smtClean="0"/>
              <a:t>almuerzo</a:t>
            </a:r>
            <a:r>
              <a:rPr lang="en-US" sz="2600" dirty="0" smtClean="0"/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600" dirty="0" smtClean="0"/>
              <a:t>Los </a:t>
            </a:r>
            <a:r>
              <a:rPr lang="en-US" sz="2600" dirty="0" err="1" smtClean="0"/>
              <a:t>estudiantes</a:t>
            </a:r>
            <a:r>
              <a:rPr lang="en-US" sz="2600" dirty="0" smtClean="0"/>
              <a:t> </a:t>
            </a:r>
            <a:r>
              <a:rPr lang="en-US" sz="2600" dirty="0" err="1" smtClean="0"/>
              <a:t>siempre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están</a:t>
            </a:r>
            <a:r>
              <a:rPr lang="en-US" sz="2600" dirty="0" smtClean="0"/>
              <a:t> </a:t>
            </a:r>
            <a:r>
              <a:rPr lang="en-US" sz="2600" dirty="0" err="1" smtClean="0"/>
              <a:t>tranquilos</a:t>
            </a:r>
            <a:r>
              <a:rPr lang="en-US" sz="2600" dirty="0" smtClean="0"/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600" dirty="0" err="1" smtClean="0"/>
              <a:t>Tú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vas</a:t>
            </a:r>
            <a:r>
              <a:rPr lang="en-US" sz="2600" dirty="0" smtClean="0"/>
              <a:t> al </a:t>
            </a:r>
            <a:r>
              <a:rPr lang="en-US" sz="2600" dirty="0" err="1" smtClean="0"/>
              <a:t>gimnasio</a:t>
            </a:r>
            <a:r>
              <a:rPr lang="en-US" sz="2600" dirty="0" smtClean="0"/>
              <a:t> </a:t>
            </a:r>
            <a:r>
              <a:rPr lang="en-US" sz="2600" dirty="0" err="1" smtClean="0"/>
              <a:t>para</a:t>
            </a:r>
            <a:r>
              <a:rPr lang="en-US" sz="2600" dirty="0" smtClean="0"/>
              <a:t> la </a:t>
            </a:r>
            <a:r>
              <a:rPr lang="en-US" sz="2600" dirty="0" err="1" smtClean="0"/>
              <a:t>clase</a:t>
            </a:r>
            <a:r>
              <a:rPr lang="en-US" sz="2600" dirty="0" smtClean="0"/>
              <a:t> de </a:t>
            </a:r>
            <a:r>
              <a:rPr lang="en-US" sz="2600" dirty="0" err="1" smtClean="0"/>
              <a:t>educación</a:t>
            </a:r>
            <a:r>
              <a:rPr lang="en-US" sz="2600" dirty="0" smtClean="0"/>
              <a:t> </a:t>
            </a:r>
            <a:r>
              <a:rPr lang="en-US" sz="2600" dirty="0" err="1" smtClean="0"/>
              <a:t>física</a:t>
            </a:r>
            <a:r>
              <a:rPr lang="en-US" sz="2600" dirty="0" smtClean="0"/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600" dirty="0" smtClean="0"/>
              <a:t>Lola </a:t>
            </a:r>
            <a:r>
              <a:rPr lang="en-US" sz="2600" dirty="0" err="1" smtClean="0">
                <a:solidFill>
                  <a:schemeClr val="tx1"/>
                </a:solidFill>
              </a:rPr>
              <a:t>está</a:t>
            </a:r>
            <a:r>
              <a:rPr lang="en-US" sz="2600" dirty="0" smtClean="0"/>
              <a:t> </a:t>
            </a:r>
            <a:r>
              <a:rPr lang="en-US" sz="2600" dirty="0" err="1" smtClean="0"/>
              <a:t>deprimida</a:t>
            </a:r>
            <a:r>
              <a:rPr lang="en-US" sz="2600" dirty="0" smtClean="0"/>
              <a:t> </a:t>
            </a:r>
            <a:r>
              <a:rPr lang="en-US" sz="2600" dirty="0" err="1" smtClean="0"/>
              <a:t>porque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va</a:t>
            </a:r>
            <a:r>
              <a:rPr lang="en-US" sz="2600" dirty="0" smtClean="0"/>
              <a:t> a la </a:t>
            </a:r>
            <a:r>
              <a:rPr lang="en-US" sz="2600" dirty="0" err="1" smtClean="0"/>
              <a:t>oficina</a:t>
            </a:r>
            <a:r>
              <a:rPr lang="en-US" sz="2600" dirty="0" smtClean="0"/>
              <a:t> del director. 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1252728"/>
          </a:xfrm>
        </p:spPr>
        <p:txBody>
          <a:bodyPr>
            <a:normAutofit/>
          </a:bodyPr>
          <a:lstStyle/>
          <a:p>
            <a:pPr algn="l"/>
            <a:r>
              <a:rPr lang="en-US" sz="3100" dirty="0" smtClean="0"/>
              <a:t>D. Read the following sentences. Fill in the correct conjugation of the verb </a:t>
            </a:r>
            <a:r>
              <a:rPr lang="en-US" sz="3100" u="sng" dirty="0" smtClean="0"/>
              <a:t>IR</a:t>
            </a:r>
            <a:r>
              <a:rPr lang="en-US" sz="3100" dirty="0" smtClean="0"/>
              <a:t> or </a:t>
            </a:r>
            <a:r>
              <a:rPr lang="en-US" sz="3100" u="sng" dirty="0" smtClean="0"/>
              <a:t>ESTAR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86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</TotalTime>
  <Words>420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Unit 2 Review</vt:lpstr>
      <vt:lpstr>A. Write a complete sentence stating the name of the class and at what time it begins.</vt:lpstr>
      <vt:lpstr>B. Tell how many of the following school supplies there are.</vt:lpstr>
      <vt:lpstr>C. Complete the following sentences with the correct form of a verb chosen from the box below. Make any changes necessary.</vt:lpstr>
      <vt:lpstr>C. Complete the following sentences with the correct form of a verb chosen from the box below. Make any changes necessary.</vt:lpstr>
      <vt:lpstr>D. Read the following sentences. Fill in the correct conjugation of the verb IR or ESTAR.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Review</dc:title>
  <dc:creator>Windows User</dc:creator>
  <cp:lastModifiedBy>Windows User</cp:lastModifiedBy>
  <cp:revision>6</cp:revision>
  <dcterms:created xsi:type="dcterms:W3CDTF">2013-08-13T15:04:50Z</dcterms:created>
  <dcterms:modified xsi:type="dcterms:W3CDTF">2013-09-18T15:41:20Z</dcterms:modified>
</cp:coreProperties>
</file>